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78AC-92E6-4EBB-A431-C5B64E8C0343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46F8-E2AB-4F7A-AC7B-69FC14CFA4C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78AC-92E6-4EBB-A431-C5B64E8C0343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46F8-E2AB-4F7A-AC7B-69FC14CFA4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78AC-92E6-4EBB-A431-C5B64E8C0343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EFA46F8-E2AB-4F7A-AC7B-69FC14CFA4C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78AC-92E6-4EBB-A431-C5B64E8C0343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46F8-E2AB-4F7A-AC7B-69FC14CFA4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78AC-92E6-4EBB-A431-C5B64E8C0343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46F8-E2AB-4F7A-AC7B-69FC14CFA4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78AC-92E6-4EBB-A431-C5B64E8C0343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46F8-E2AB-4F7A-AC7B-69FC14CFA4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78AC-92E6-4EBB-A431-C5B64E8C0343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46F8-E2AB-4F7A-AC7B-69FC14CFA4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78AC-92E6-4EBB-A431-C5B64E8C0343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46F8-E2AB-4F7A-AC7B-69FC14CFA4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78AC-92E6-4EBB-A431-C5B64E8C0343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46F8-E2AB-4F7A-AC7B-69FC14CFA4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78AC-92E6-4EBB-A431-C5B64E8C0343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46F8-E2AB-4F7A-AC7B-69FC14CFA4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78AC-92E6-4EBB-A431-C5B64E8C0343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46F8-E2AB-4F7A-AC7B-69FC14CFA4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12778AC-92E6-4EBB-A431-C5B64E8C0343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EFA46F8-E2AB-4F7A-AC7B-69FC14CFA4C5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714356"/>
            <a:ext cx="7772400" cy="3286147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ВИД, ЕГО КРИТЕРИИ И СТРУКТУРА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860" y="4572008"/>
            <a:ext cx="4500594" cy="106679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Кузнецова Ирина Ивановна </a:t>
            </a:r>
          </a:p>
          <a:p>
            <a:r>
              <a:rPr lang="ru-RU" dirty="0" smtClean="0"/>
              <a:t>Учитель биологии</a:t>
            </a:r>
          </a:p>
          <a:p>
            <a:r>
              <a:rPr lang="ru-RU" dirty="0" smtClean="0"/>
              <a:t>МАОУ «Семеновская ООШ»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4480" y="428605"/>
            <a:ext cx="5857916" cy="45720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43042" y="5214950"/>
            <a:ext cx="5857916" cy="100013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Рисунок 3" descr="https://static-interneturok.cdnvideo.ru/content/konspekt_image/187200/ea552270_88fa_0132_70de_12313c0dade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571480"/>
            <a:ext cx="5715040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static-interneturok.cdnvideo.ru/content/konspekt_image/187201/eca43610_88fa_0132_70df_12313c0dade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357166"/>
            <a:ext cx="6357982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static-interneturok.cdnvideo.ru/content/konspekt_image/187202/ee68a7c0_88fa_0132_70e0_12313c0dade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71678"/>
            <a:ext cx="9144000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Семейство волчьи</a:t>
            </a:r>
            <a:endParaRPr lang="ru-RU" dirty="0"/>
          </a:p>
        </p:txBody>
      </p:sp>
      <p:pic>
        <p:nvPicPr>
          <p:cNvPr id="3" name="Рисунок 2" descr="https://static-interneturok.cdnvideo.ru/content/konspekt_image/187203/efeaaa10_88fa_0132_70e1_12313c0dade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85926"/>
            <a:ext cx="8858280" cy="3500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Род волк</a:t>
            </a:r>
            <a:endParaRPr lang="ru-RU" dirty="0"/>
          </a:p>
        </p:txBody>
      </p:sp>
      <p:pic>
        <p:nvPicPr>
          <p:cNvPr id="3" name="Рисунок 2" descr="https://static-interneturok.cdnvideo.ru/content/konspekt_image/187204/f1c2c730_88fa_0132_70e2_12313c0dade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1500174"/>
            <a:ext cx="7858180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static-interneturok.cdnvideo.ru/content/konspekt_image/187205/f39a4120_88fa_0132_70e3_12313c0dade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4143403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s://static-interneturok.cdnvideo.ru/content/konspekt_image/187206/f52b5dc0_88fa_0132_70e4_12313c0dade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3071810"/>
            <a:ext cx="421484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static-interneturok.cdnvideo.ru/content/konspekt_image/187207/f6f2cf20_88fa_0132_70e5_12313c0dade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85860"/>
            <a:ext cx="8286807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static-interneturok.cdnvideo.ru/content/konspekt_image/187208/f8c4bb90_88fa_0132_70e6_12313c0dade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785794"/>
            <a:ext cx="8143931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27</TotalTime>
  <Words>21</Words>
  <Application>Microsoft Office PowerPoint</Application>
  <PresentationFormat>Экран (4:3)</PresentationFormat>
  <Paragraphs>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Апекс</vt:lpstr>
      <vt:lpstr>ВИД, ЕГО КРИТЕРИИ И СТРУКТУРА.</vt:lpstr>
      <vt:lpstr>Слайд 2</vt:lpstr>
      <vt:lpstr>Слайд 3</vt:lpstr>
      <vt:lpstr>Слайд 4</vt:lpstr>
      <vt:lpstr>Семейство волчьи</vt:lpstr>
      <vt:lpstr>Род волк</vt:lpstr>
      <vt:lpstr>Слайд 7</vt:lpstr>
      <vt:lpstr>Слайд 8</vt:lpstr>
      <vt:lpstr>Слайд 9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ВИД, ЕГО КРИТЕРИИ И СТРУКТУРА.</dc:title>
  <dc:creator>User</dc:creator>
  <cp:lastModifiedBy>User</cp:lastModifiedBy>
  <cp:revision>3</cp:revision>
  <dcterms:created xsi:type="dcterms:W3CDTF">2017-02-05T11:58:16Z</dcterms:created>
  <dcterms:modified xsi:type="dcterms:W3CDTF">2017-02-05T12:25:20Z</dcterms:modified>
</cp:coreProperties>
</file>